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th-TH"/>
    </a:defPPr>
    <a:lvl1pPr marL="0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107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282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481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676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6911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314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886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09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439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338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588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930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152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4034-EA16-43A8-B631-773FD783A4FA}" type="datetimeFigureOut">
              <a:rPr lang="th-TH" smtClean="0"/>
              <a:t>17/10/66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9C3CE-AE77-4FE3-A1A7-466751A7D8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1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4FDF6C38-BC97-22D9-959F-A704361AB349}"/>
              </a:ext>
            </a:extLst>
          </p:cNvPr>
          <p:cNvSpPr txBox="1">
            <a:spLocks/>
          </p:cNvSpPr>
          <p:nvPr/>
        </p:nvSpPr>
        <p:spPr>
          <a:xfrm>
            <a:off x="5581126" y="1634301"/>
            <a:ext cx="23905029" cy="45188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th-TH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ชื่อเรื่องควรมีขนาดตัวอักษรภาษาไทยใหญ่กว่า </a:t>
            </a:r>
            <a:r>
              <a:rPr kumimoji="1" lang="en-US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111pt, </a:t>
            </a:r>
            <a:r>
              <a:rPr kumimoji="1" lang="en-US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kumimoji="1" lang="en-US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kumimoji="1" lang="th-TH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และให้ใช้ฟอน</a:t>
            </a:r>
            <a:r>
              <a:rPr kumimoji="1" lang="th-TH" altLang="ja-JP" sz="13100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ต์</a:t>
            </a:r>
            <a:r>
              <a:rPr kumimoji="1" lang="th-TH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kumimoji="1" lang="en-US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TH </a:t>
            </a:r>
            <a:r>
              <a:rPr kumimoji="1" lang="en-US" altLang="ja-JP" sz="13100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Sarabun</a:t>
            </a:r>
            <a:r>
              <a:rPr kumimoji="1" lang="en-US" altLang="ja-JP" sz="131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New</a:t>
            </a:r>
            <a:r>
              <a:rPr kumimoji="1" lang="en-US" altLang="ja-JP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kumimoji="1" lang="en-US" altLang="ja-JP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altLang="ja-JP" sz="87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altLang="ja-JP" sz="87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altLang="ja-JP" sz="87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ชื่อผู้แต่งและสังกัด ควรมีขนาดตัวอักษรใหญ่กว่า </a:t>
            </a:r>
            <a:r>
              <a:rPr lang="en-US" altLang="ja-JP" sz="87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74pt</a:t>
            </a:r>
            <a:endParaRPr lang="ja-JP" altLang="en-US" sz="87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テキスト ボックス 30">
            <a:extLst>
              <a:ext uri="{FF2B5EF4-FFF2-40B4-BE49-F238E27FC236}">
                <a16:creationId xmlns:a16="http://schemas.microsoft.com/office/drawing/2014/main" id="{08DDE246-899F-6CC8-15ED-1742233F90A2}"/>
              </a:ext>
            </a:extLst>
          </p:cNvPr>
          <p:cNvSpPr txBox="1"/>
          <p:nvPr/>
        </p:nvSpPr>
        <p:spPr>
          <a:xfrm>
            <a:off x="1840795" y="10466310"/>
            <a:ext cx="16869235" cy="102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th-TH" altLang="ja-JP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หัวเรื่องย่อยควรมีขนาดใหญ่กว่า </a:t>
            </a:r>
            <a:r>
              <a:rPr kumimoji="1" lang="en-US" altLang="ja-JP" sz="60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60pt</a:t>
            </a:r>
            <a:endParaRPr kumimoji="1" lang="ja-JP" altLang="en-US" sz="6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テキスト ボックス 31">
            <a:extLst>
              <a:ext uri="{FF2B5EF4-FFF2-40B4-BE49-F238E27FC236}">
                <a16:creationId xmlns:a16="http://schemas.microsoft.com/office/drawing/2014/main" id="{0A8B09DD-D9E5-57A2-337A-AA661A12A2DE}"/>
              </a:ext>
            </a:extLst>
          </p:cNvPr>
          <p:cNvSpPr txBox="1"/>
          <p:nvPr/>
        </p:nvSpPr>
        <p:spPr>
          <a:xfrm>
            <a:off x="1840796" y="12694339"/>
            <a:ext cx="12668852" cy="58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th-TH" altLang="ja-JP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เนื้อหาหลัก ควรมีขนาดตัวอักษรใหญ่กว่า </a:t>
            </a:r>
            <a:r>
              <a:rPr kumimoji="1" lang="en-US" altLang="ja-JP" sz="32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32pt</a:t>
            </a:r>
            <a:endParaRPr kumimoji="1" lang="ja-JP" altLang="en-US" sz="32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cxnSp>
        <p:nvCxnSpPr>
          <p:cNvPr id="8" name="直線矢印コネクタ 32">
            <a:extLst>
              <a:ext uri="{FF2B5EF4-FFF2-40B4-BE49-F238E27FC236}">
                <a16:creationId xmlns:a16="http://schemas.microsoft.com/office/drawing/2014/main" id="{C85ED841-7330-50B6-B0ED-46F4DB66B688}"/>
              </a:ext>
            </a:extLst>
          </p:cNvPr>
          <p:cNvCxnSpPr>
            <a:cxnSpLocks/>
          </p:cNvCxnSpPr>
          <p:nvPr/>
        </p:nvCxnSpPr>
        <p:spPr>
          <a:xfrm flipH="1" flipV="1">
            <a:off x="3242048" y="6171951"/>
            <a:ext cx="2867288" cy="2438481"/>
          </a:xfrm>
          <a:prstGeom prst="straightConnector1">
            <a:avLst/>
          </a:prstGeom>
          <a:ln w="2444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33">
            <a:extLst>
              <a:ext uri="{FF2B5EF4-FFF2-40B4-BE49-F238E27FC236}">
                <a16:creationId xmlns:a16="http://schemas.microsoft.com/office/drawing/2014/main" id="{0351F37C-EC3D-49AE-68AA-A508F1167CBD}"/>
              </a:ext>
            </a:extLst>
          </p:cNvPr>
          <p:cNvSpPr txBox="1"/>
          <p:nvPr/>
        </p:nvSpPr>
        <p:spPr>
          <a:xfrm>
            <a:off x="6416458" y="8253793"/>
            <a:ext cx="190791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th-TH" altLang="ja-JP" sz="8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ต้องมี</a:t>
            </a:r>
            <a:r>
              <a:rPr kumimoji="1" lang="th-TH" altLang="ja-JP" sz="8800" b="1" dirty="0" err="1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การจัด</a:t>
            </a:r>
            <a:r>
              <a:rPr kumimoji="1" lang="th-TH" altLang="ja-JP" sz="8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วาง </a:t>
            </a:r>
            <a:r>
              <a:rPr kumimoji="1" lang="en-US" altLang="ja-JP" sz="8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Logo </a:t>
            </a:r>
            <a:r>
              <a:rPr kumimoji="1" lang="en-US" altLang="ja-JP" sz="8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NHC2023 </a:t>
            </a:r>
            <a:r>
              <a:rPr kumimoji="1" lang="th-TH" altLang="ja-JP" sz="88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ที่ด้านบนซ้ายของโปสเตอร์</a:t>
            </a:r>
            <a:endParaRPr kumimoji="1" lang="ja-JP" altLang="en-US" sz="8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テキスト ボックス 34">
            <a:extLst>
              <a:ext uri="{FF2B5EF4-FFF2-40B4-BE49-F238E27FC236}">
                <a16:creationId xmlns:a16="http://schemas.microsoft.com/office/drawing/2014/main" id="{69DB6D05-7466-6F79-3D74-830C00DB7602}"/>
              </a:ext>
            </a:extLst>
          </p:cNvPr>
          <p:cNvSpPr txBox="1"/>
          <p:nvPr/>
        </p:nvSpPr>
        <p:spPr>
          <a:xfrm>
            <a:off x="4675692" y="21341034"/>
            <a:ext cx="21747166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The printed poster size should be 841mm × 1189mm </a:t>
            </a:r>
            <a:endParaRPr kumimoji="1" lang="ja-JP" altLang="en-US" sz="88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86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50</Words>
  <Application>Microsoft Office PowerPoint</Application>
  <PresentationFormat>กำหนดเอง</PresentationFormat>
  <Paragraphs>5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游ゴシック</vt:lpstr>
      <vt:lpstr>游ゴシック Light</vt:lpstr>
      <vt:lpstr>Angsana New</vt:lpstr>
      <vt:lpstr>Arial</vt:lpstr>
      <vt:lpstr>Calibri</vt:lpstr>
      <vt:lpstr>Calibri Light</vt:lpstr>
      <vt:lpstr>Cordia New</vt:lpstr>
      <vt:lpstr>TH Sarabun New</vt:lpstr>
      <vt:lpstr>ธีมของ Office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Lenovo</cp:lastModifiedBy>
  <cp:revision>4</cp:revision>
  <dcterms:created xsi:type="dcterms:W3CDTF">2023-10-17T09:06:31Z</dcterms:created>
  <dcterms:modified xsi:type="dcterms:W3CDTF">2023-10-17T10:39:10Z</dcterms:modified>
</cp:coreProperties>
</file>